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61" r:id="rId5"/>
    <p:sldId id="258" r:id="rId6"/>
  </p:sldIdLst>
  <p:sldSz cx="21607463" cy="43205400"/>
  <p:notesSz cx="6858000" cy="9144000"/>
  <p:defaultTextStyle>
    <a:defPPr>
      <a:defRPr lang="es-ES"/>
    </a:defPPr>
    <a:lvl1pPr marL="0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51751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703503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55254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407006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58757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110509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62260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814012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19">
          <p15:clr>
            <a:srgbClr val="A4A3A4"/>
          </p15:clr>
        </p15:guide>
        <p15:guide id="2" orient="horz" pos="448">
          <p15:clr>
            <a:srgbClr val="A4A3A4"/>
          </p15:clr>
        </p15:guide>
        <p15:guide id="3" pos="454">
          <p15:clr>
            <a:srgbClr val="A4A3A4"/>
          </p15:clr>
        </p15:guide>
        <p15:guide id="4" pos="13152">
          <p15:clr>
            <a:srgbClr val="A4A3A4"/>
          </p15:clr>
        </p15:guide>
        <p15:guide id="5" pos="12675">
          <p15:clr>
            <a:srgbClr val="A4A3A4"/>
          </p15:clr>
        </p15:guide>
        <p15:guide id="6" pos="894">
          <p15:clr>
            <a:srgbClr val="A4A3A4"/>
          </p15:clr>
        </p15:guide>
        <p15:guide id="7" pos="7026">
          <p15:clr>
            <a:srgbClr val="A4A3A4"/>
          </p15:clr>
        </p15:guide>
        <p15:guide id="8" pos="65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6AC"/>
    <a:srgbClr val="6F94A3"/>
    <a:srgbClr val="604C78"/>
    <a:srgbClr val="20A0E3"/>
    <a:srgbClr val="25B3FF"/>
    <a:srgbClr val="127875"/>
    <a:srgbClr val="148380"/>
    <a:srgbClr val="AA1A6B"/>
    <a:srgbClr val="7BB43B"/>
    <a:srgbClr val="7EC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B5859-3A93-2916-08CD-9080A976591C}" v="165" dt="2023-06-05T19:05:09.637"/>
    <p1510:client id="{B630B2C0-2E2F-879A-A011-024802541881}" v="990" dt="2023-06-02T20:58:59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4" autoAdjust="0"/>
    <p:restoredTop sz="95448" autoAdjust="0"/>
  </p:normalViewPr>
  <p:slideViewPr>
    <p:cSldViewPr snapToGrid="0">
      <p:cViewPr>
        <p:scale>
          <a:sx n="33" d="100"/>
          <a:sy n="33" d="100"/>
        </p:scale>
        <p:origin x="1242" y="-5472"/>
      </p:cViewPr>
      <p:guideLst>
        <p:guide orient="horz" pos="26719"/>
        <p:guide orient="horz" pos="448"/>
        <p:guide pos="454"/>
        <p:guide pos="13152"/>
        <p:guide pos="12675"/>
        <p:guide pos="894"/>
        <p:guide pos="7026"/>
        <p:guide pos="6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0D65D-5811-4926-90DA-90734CF1FAE8}" type="datetimeFigureOut">
              <a:rPr lang="es-419" smtClean="0"/>
              <a:t>6/6/2023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57475" y="1143000"/>
            <a:ext cx="1543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17946-668F-46A8-99DE-AD6B4E4C2B7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791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17946-668F-46A8-99DE-AD6B4E4C2B73}" type="slidenum">
              <a:rPr lang="es-419" smtClean="0"/>
              <a:t>1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2722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0560" y="13421680"/>
            <a:ext cx="18366344" cy="9261158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1120" y="24483060"/>
            <a:ext cx="15125224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51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03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555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40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25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110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962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8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7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017787" y="10901365"/>
            <a:ext cx="11486467" cy="23224902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554633" y="10901365"/>
            <a:ext cx="34103028" cy="23224902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68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03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6840" y="27763473"/>
            <a:ext cx="18366344" cy="8581073"/>
          </a:xfrm>
        </p:spPr>
        <p:txBody>
          <a:bodyPr anchor="t"/>
          <a:lstStyle>
            <a:lvl1pPr algn="l">
              <a:defRPr sz="162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706840" y="18312295"/>
            <a:ext cx="18366344" cy="9451178"/>
          </a:xfrm>
        </p:spPr>
        <p:txBody>
          <a:bodyPr anchor="b"/>
          <a:lstStyle>
            <a:lvl1pPr marL="0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1pPr>
            <a:lvl2pPr marL="185175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2pPr>
            <a:lvl3pPr marL="3703503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3pPr>
            <a:lvl4pPr marL="5555254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4pPr>
            <a:lvl5pPr marL="7407006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5pPr>
            <a:lvl6pPr marL="9258757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6pPr>
            <a:lvl7pPr marL="11110509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7pPr>
            <a:lvl8pPr marL="1296226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8pPr>
            <a:lvl9pPr marL="14814012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7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54634" y="63507940"/>
            <a:ext cx="22792872" cy="179642453"/>
          </a:xfrm>
        </p:spPr>
        <p:txBody>
          <a:bodyPr/>
          <a:lstStyle>
            <a:lvl1pPr>
              <a:defRPr sz="11300"/>
            </a:lvl1pPr>
            <a:lvl2pPr>
              <a:defRPr sz="9700"/>
            </a:lvl2pPr>
            <a:lvl3pPr>
              <a:defRPr sz="81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5707631" y="63507940"/>
            <a:ext cx="22796623" cy="179642453"/>
          </a:xfrm>
        </p:spPr>
        <p:txBody>
          <a:bodyPr/>
          <a:lstStyle>
            <a:lvl1pPr>
              <a:defRPr sz="11300"/>
            </a:lvl1pPr>
            <a:lvl2pPr>
              <a:defRPr sz="9700"/>
            </a:lvl2pPr>
            <a:lvl3pPr>
              <a:defRPr sz="81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01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373" y="1730219"/>
            <a:ext cx="19446717" cy="7200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80373" y="9671212"/>
            <a:ext cx="9547049" cy="4030501"/>
          </a:xfrm>
        </p:spPr>
        <p:txBody>
          <a:bodyPr anchor="b"/>
          <a:lstStyle>
            <a:lvl1pPr marL="0" indent="0">
              <a:buNone/>
              <a:defRPr sz="9700" b="1"/>
            </a:lvl1pPr>
            <a:lvl2pPr marL="1851751" indent="0">
              <a:buNone/>
              <a:defRPr sz="8100" b="1"/>
            </a:lvl2pPr>
            <a:lvl3pPr marL="3703503" indent="0">
              <a:buNone/>
              <a:defRPr sz="7300" b="1"/>
            </a:lvl3pPr>
            <a:lvl4pPr marL="5555254" indent="0">
              <a:buNone/>
              <a:defRPr sz="6500" b="1"/>
            </a:lvl4pPr>
            <a:lvl5pPr marL="7407006" indent="0">
              <a:buNone/>
              <a:defRPr sz="6500" b="1"/>
            </a:lvl5pPr>
            <a:lvl6pPr marL="9258757" indent="0">
              <a:buNone/>
              <a:defRPr sz="6500" b="1"/>
            </a:lvl6pPr>
            <a:lvl7pPr marL="11110509" indent="0">
              <a:buNone/>
              <a:defRPr sz="6500" b="1"/>
            </a:lvl7pPr>
            <a:lvl8pPr marL="12962260" indent="0">
              <a:buNone/>
              <a:defRPr sz="6500" b="1"/>
            </a:lvl8pPr>
            <a:lvl9pPr marL="14814012" indent="0">
              <a:buNone/>
              <a:defRPr sz="65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80373" y="13701713"/>
            <a:ext cx="9547049" cy="24893114"/>
          </a:xfrm>
        </p:spPr>
        <p:txBody>
          <a:bodyPr/>
          <a:lstStyle>
            <a:lvl1pPr>
              <a:defRPr sz="9700"/>
            </a:lvl1pPr>
            <a:lvl2pPr>
              <a:defRPr sz="81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0976292" y="9671212"/>
            <a:ext cx="9550799" cy="4030501"/>
          </a:xfrm>
        </p:spPr>
        <p:txBody>
          <a:bodyPr anchor="b"/>
          <a:lstStyle>
            <a:lvl1pPr marL="0" indent="0">
              <a:buNone/>
              <a:defRPr sz="9700" b="1"/>
            </a:lvl1pPr>
            <a:lvl2pPr marL="1851751" indent="0">
              <a:buNone/>
              <a:defRPr sz="8100" b="1"/>
            </a:lvl2pPr>
            <a:lvl3pPr marL="3703503" indent="0">
              <a:buNone/>
              <a:defRPr sz="7300" b="1"/>
            </a:lvl3pPr>
            <a:lvl4pPr marL="5555254" indent="0">
              <a:buNone/>
              <a:defRPr sz="6500" b="1"/>
            </a:lvl4pPr>
            <a:lvl5pPr marL="7407006" indent="0">
              <a:buNone/>
              <a:defRPr sz="6500" b="1"/>
            </a:lvl5pPr>
            <a:lvl6pPr marL="9258757" indent="0">
              <a:buNone/>
              <a:defRPr sz="6500" b="1"/>
            </a:lvl6pPr>
            <a:lvl7pPr marL="11110509" indent="0">
              <a:buNone/>
              <a:defRPr sz="6500" b="1"/>
            </a:lvl7pPr>
            <a:lvl8pPr marL="12962260" indent="0">
              <a:buNone/>
              <a:defRPr sz="6500" b="1"/>
            </a:lvl8pPr>
            <a:lvl9pPr marL="14814012" indent="0">
              <a:buNone/>
              <a:defRPr sz="65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0976292" y="13701713"/>
            <a:ext cx="9550799" cy="24893114"/>
          </a:xfrm>
        </p:spPr>
        <p:txBody>
          <a:bodyPr/>
          <a:lstStyle>
            <a:lvl1pPr>
              <a:defRPr sz="9700"/>
            </a:lvl1pPr>
            <a:lvl2pPr>
              <a:defRPr sz="81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03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5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11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375" y="1720215"/>
            <a:ext cx="7108706" cy="7320915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47918" y="1720218"/>
            <a:ext cx="12079172" cy="36874612"/>
          </a:xfrm>
        </p:spPr>
        <p:txBody>
          <a:bodyPr/>
          <a:lstStyle>
            <a:lvl1pPr>
              <a:defRPr sz="13000"/>
            </a:lvl1pPr>
            <a:lvl2pPr>
              <a:defRPr sz="11300"/>
            </a:lvl2pPr>
            <a:lvl3pPr>
              <a:defRPr sz="97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80375" y="9041133"/>
            <a:ext cx="7108706" cy="29553697"/>
          </a:xfrm>
        </p:spPr>
        <p:txBody>
          <a:bodyPr/>
          <a:lstStyle>
            <a:lvl1pPr marL="0" indent="0">
              <a:buNone/>
              <a:defRPr sz="5700"/>
            </a:lvl1pPr>
            <a:lvl2pPr marL="1851751" indent="0">
              <a:buNone/>
              <a:defRPr sz="4900"/>
            </a:lvl2pPr>
            <a:lvl3pPr marL="3703503" indent="0">
              <a:buNone/>
              <a:defRPr sz="4100"/>
            </a:lvl3pPr>
            <a:lvl4pPr marL="5555254" indent="0">
              <a:buNone/>
              <a:defRPr sz="3600"/>
            </a:lvl4pPr>
            <a:lvl5pPr marL="7407006" indent="0">
              <a:buNone/>
              <a:defRPr sz="3600"/>
            </a:lvl5pPr>
            <a:lvl6pPr marL="9258757" indent="0">
              <a:buNone/>
              <a:defRPr sz="3600"/>
            </a:lvl6pPr>
            <a:lvl7pPr marL="11110509" indent="0">
              <a:buNone/>
              <a:defRPr sz="3600"/>
            </a:lvl7pPr>
            <a:lvl8pPr marL="12962260" indent="0">
              <a:buNone/>
              <a:defRPr sz="3600"/>
            </a:lvl8pPr>
            <a:lvl9pPr marL="14814012" indent="0">
              <a:buNone/>
              <a:defRPr sz="3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58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35214" y="30243780"/>
            <a:ext cx="12964478" cy="3570449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235214" y="3860483"/>
            <a:ext cx="12964478" cy="25923240"/>
          </a:xfrm>
        </p:spPr>
        <p:txBody>
          <a:bodyPr/>
          <a:lstStyle>
            <a:lvl1pPr marL="0" indent="0">
              <a:buNone/>
              <a:defRPr sz="13000"/>
            </a:lvl1pPr>
            <a:lvl2pPr marL="1851751" indent="0">
              <a:buNone/>
              <a:defRPr sz="11300"/>
            </a:lvl2pPr>
            <a:lvl3pPr marL="3703503" indent="0">
              <a:buNone/>
              <a:defRPr sz="9700"/>
            </a:lvl3pPr>
            <a:lvl4pPr marL="5555254" indent="0">
              <a:buNone/>
              <a:defRPr sz="8100"/>
            </a:lvl4pPr>
            <a:lvl5pPr marL="7407006" indent="0">
              <a:buNone/>
              <a:defRPr sz="8100"/>
            </a:lvl5pPr>
            <a:lvl6pPr marL="9258757" indent="0">
              <a:buNone/>
              <a:defRPr sz="8100"/>
            </a:lvl6pPr>
            <a:lvl7pPr marL="11110509" indent="0">
              <a:buNone/>
              <a:defRPr sz="8100"/>
            </a:lvl7pPr>
            <a:lvl8pPr marL="12962260" indent="0">
              <a:buNone/>
              <a:defRPr sz="8100"/>
            </a:lvl8pPr>
            <a:lvl9pPr marL="14814012" indent="0">
              <a:buNone/>
              <a:defRPr sz="81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235214" y="33814229"/>
            <a:ext cx="12964478" cy="5070631"/>
          </a:xfrm>
        </p:spPr>
        <p:txBody>
          <a:bodyPr/>
          <a:lstStyle>
            <a:lvl1pPr marL="0" indent="0">
              <a:buNone/>
              <a:defRPr sz="5700"/>
            </a:lvl1pPr>
            <a:lvl2pPr marL="1851751" indent="0">
              <a:buNone/>
              <a:defRPr sz="4900"/>
            </a:lvl2pPr>
            <a:lvl3pPr marL="3703503" indent="0">
              <a:buNone/>
              <a:defRPr sz="4100"/>
            </a:lvl3pPr>
            <a:lvl4pPr marL="5555254" indent="0">
              <a:buNone/>
              <a:defRPr sz="3600"/>
            </a:lvl4pPr>
            <a:lvl5pPr marL="7407006" indent="0">
              <a:buNone/>
              <a:defRPr sz="3600"/>
            </a:lvl5pPr>
            <a:lvl6pPr marL="9258757" indent="0">
              <a:buNone/>
              <a:defRPr sz="3600"/>
            </a:lvl6pPr>
            <a:lvl7pPr marL="11110509" indent="0">
              <a:buNone/>
              <a:defRPr sz="3600"/>
            </a:lvl7pPr>
            <a:lvl8pPr marL="12962260" indent="0">
              <a:buNone/>
              <a:defRPr sz="3600"/>
            </a:lvl8pPr>
            <a:lvl9pPr marL="14814012" indent="0">
              <a:buNone/>
              <a:defRPr sz="3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52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80373" y="1730219"/>
            <a:ext cx="19446717" cy="7200900"/>
          </a:xfrm>
          <a:prstGeom prst="rect">
            <a:avLst/>
          </a:prstGeom>
        </p:spPr>
        <p:txBody>
          <a:bodyPr vert="horz" lIns="370350" tIns="185175" rIns="370350" bIns="185175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80373" y="10081263"/>
            <a:ext cx="19446717" cy="28513567"/>
          </a:xfrm>
          <a:prstGeom prst="rect">
            <a:avLst/>
          </a:prstGeom>
        </p:spPr>
        <p:txBody>
          <a:bodyPr vert="horz" lIns="370350" tIns="185175" rIns="370350" bIns="185175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080373" y="40045008"/>
            <a:ext cx="5041741" cy="2300288"/>
          </a:xfrm>
          <a:prstGeom prst="rect">
            <a:avLst/>
          </a:prstGeom>
        </p:spPr>
        <p:txBody>
          <a:bodyPr vert="horz" lIns="370350" tIns="185175" rIns="370350" bIns="185175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2E760-5287-204C-A2A4-7C8A130D7ECC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7382550" y="40045008"/>
            <a:ext cx="6842363" cy="2300288"/>
          </a:xfrm>
          <a:prstGeom prst="rect">
            <a:avLst/>
          </a:prstGeom>
        </p:spPr>
        <p:txBody>
          <a:bodyPr vert="horz" lIns="370350" tIns="185175" rIns="370350" bIns="185175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5485349" y="40045008"/>
            <a:ext cx="5041741" cy="2300288"/>
          </a:xfrm>
          <a:prstGeom prst="rect">
            <a:avLst/>
          </a:prstGeom>
        </p:spPr>
        <p:txBody>
          <a:bodyPr vert="horz" lIns="370350" tIns="185175" rIns="370350" bIns="185175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42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51751" rtl="0" eaLnBrk="1" latinLnBrk="0" hangingPunct="1">
        <a:spcBef>
          <a:spcPct val="0"/>
        </a:spcBef>
        <a:buNone/>
        <a:defRPr sz="1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8814" indent="-1388814" algn="l" defTabSz="1851751" rtl="0" eaLnBrk="1" latinLnBrk="0" hangingPunct="1">
        <a:spcBef>
          <a:spcPct val="20000"/>
        </a:spcBef>
        <a:buFont typeface="Arial"/>
        <a:buChar char="•"/>
        <a:defRPr sz="13000" kern="1200">
          <a:solidFill>
            <a:schemeClr val="tx1"/>
          </a:solidFill>
          <a:latin typeface="+mn-lt"/>
          <a:ea typeface="+mn-ea"/>
          <a:cs typeface="+mn-cs"/>
        </a:defRPr>
      </a:lvl1pPr>
      <a:lvl2pPr marL="3009096" indent="-1157345" algn="l" defTabSz="1851751" rtl="0" eaLnBrk="1" latinLnBrk="0" hangingPunct="1">
        <a:spcBef>
          <a:spcPct val="20000"/>
        </a:spcBef>
        <a:buFont typeface="Arial"/>
        <a:buChar char="–"/>
        <a:defRPr sz="11300" kern="1200">
          <a:solidFill>
            <a:schemeClr val="tx1"/>
          </a:solidFill>
          <a:latin typeface="+mn-lt"/>
          <a:ea typeface="+mn-ea"/>
          <a:cs typeface="+mn-cs"/>
        </a:defRPr>
      </a:lvl2pPr>
      <a:lvl3pPr marL="4629379" indent="-925876" algn="l" defTabSz="1851751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3pPr>
      <a:lvl4pPr marL="6481130" indent="-925876" algn="l" defTabSz="1851751" rtl="0" eaLnBrk="1" latinLnBrk="0" hangingPunct="1">
        <a:spcBef>
          <a:spcPct val="20000"/>
        </a:spcBef>
        <a:buFont typeface="Arial"/>
        <a:buChar char="–"/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332881" indent="-925876" algn="l" defTabSz="1851751" rtl="0" eaLnBrk="1" latinLnBrk="0" hangingPunct="1">
        <a:spcBef>
          <a:spcPct val="20000"/>
        </a:spcBef>
        <a:buFont typeface="Arial"/>
        <a:buChar char="»"/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184633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036384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3888136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5739887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851751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2pPr>
      <a:lvl3pPr marL="3703503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5555254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407006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258757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1110509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2260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814012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jpg"/><Relationship Id="rId18" Type="http://schemas.openxmlformats.org/officeDocument/2006/relationships/image" Target="../media/image20.jpg"/><Relationship Id="rId26" Type="http://schemas.openxmlformats.org/officeDocument/2006/relationships/image" Target="../media/image27.png"/><Relationship Id="rId3" Type="http://schemas.openxmlformats.org/officeDocument/2006/relationships/image" Target="../media/image8.jpg"/><Relationship Id="rId21" Type="http://schemas.openxmlformats.org/officeDocument/2006/relationships/image" Target="../media/image22.png"/><Relationship Id="rId7" Type="http://schemas.openxmlformats.org/officeDocument/2006/relationships/image" Target="../media/image11.jpg"/><Relationship Id="rId12" Type="http://schemas.openxmlformats.org/officeDocument/2006/relationships/image" Target="../media/image15.jpg"/><Relationship Id="rId17" Type="http://schemas.openxmlformats.org/officeDocument/2006/relationships/image" Target="../media/image3.jpg"/><Relationship Id="rId25" Type="http://schemas.openxmlformats.org/officeDocument/2006/relationships/image" Target="../media/image26.png"/><Relationship Id="rId2" Type="http://schemas.openxmlformats.org/officeDocument/2006/relationships/image" Target="../media/image7.jpg"/><Relationship Id="rId16" Type="http://schemas.openxmlformats.org/officeDocument/2006/relationships/image" Target="../media/image19.jp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4.jpg"/><Relationship Id="rId24" Type="http://schemas.openxmlformats.org/officeDocument/2006/relationships/image" Target="../media/image25.png"/><Relationship Id="rId5" Type="http://schemas.openxmlformats.org/officeDocument/2006/relationships/image" Target="../media/image9.jpg"/><Relationship Id="rId15" Type="http://schemas.openxmlformats.org/officeDocument/2006/relationships/image" Target="../media/image18.jpg"/><Relationship Id="rId23" Type="http://schemas.openxmlformats.org/officeDocument/2006/relationships/image" Target="../media/image24.png"/><Relationship Id="rId28" Type="http://schemas.openxmlformats.org/officeDocument/2006/relationships/image" Target="../media/image5.png"/><Relationship Id="rId10" Type="http://schemas.openxmlformats.org/officeDocument/2006/relationships/image" Target="../media/image2.jpg"/><Relationship Id="rId19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13.jpg"/><Relationship Id="rId14" Type="http://schemas.openxmlformats.org/officeDocument/2006/relationships/image" Target="../media/image17.jpg"/><Relationship Id="rId22" Type="http://schemas.openxmlformats.org/officeDocument/2006/relationships/image" Target="../media/image23.png"/><Relationship Id="rId2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0726" y="4313561"/>
            <a:ext cx="19796298" cy="2112987"/>
          </a:xfrm>
          <a:prstGeom prst="rect">
            <a:avLst/>
          </a:prstGeom>
          <a:solidFill>
            <a:srgbClr val="604C78"/>
          </a:solidFill>
        </p:spPr>
        <p:txBody>
          <a:bodyPr wrap="square" lIns="288000" tIns="45720" rIns="288000" bIns="45720" rtlCol="0" anchor="ctr" anchorCtr="0">
            <a:normAutofit/>
          </a:bodyPr>
          <a:lstStyle/>
          <a:p>
            <a:pPr algn="ctr"/>
            <a:r>
              <a:rPr lang="es-EC" sz="5500" b="1" dirty="0">
                <a:solidFill>
                  <a:schemeClr val="bg1"/>
                </a:solidFill>
                <a:latin typeface="Calibri"/>
                <a:cs typeface="Calibri"/>
              </a:rPr>
              <a:t>TÍTULO DEL PROYECTO</a:t>
            </a:r>
            <a:endParaRPr lang="es-ES" sz="5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35100" y="7171021"/>
            <a:ext cx="3874733" cy="941539"/>
          </a:xfrm>
          <a:prstGeom prst="rect">
            <a:avLst/>
          </a:prstGeom>
          <a:solidFill>
            <a:srgbClr val="604C78"/>
          </a:solidFill>
        </p:spPr>
        <p:txBody>
          <a:bodyPr wrap="none" lIns="360000" tIns="0" rIns="180000" bIns="0" rtlCol="0" anchor="ctr" anchorCtr="0">
            <a:noAutofit/>
          </a:bodyPr>
          <a:lstStyle/>
          <a:p>
            <a:r>
              <a:rPr lang="es-ES" sz="4000" b="1">
                <a:solidFill>
                  <a:schemeClr val="bg1"/>
                </a:solidFill>
                <a:latin typeface="Calibri"/>
                <a:cs typeface="Calibri"/>
              </a:rPr>
              <a:t>PROBLEMA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19225" y="10584084"/>
            <a:ext cx="5595746" cy="941539"/>
          </a:xfrm>
          <a:prstGeom prst="rect">
            <a:avLst/>
          </a:prstGeom>
          <a:solidFill>
            <a:srgbClr val="604C78"/>
          </a:solidFill>
        </p:spPr>
        <p:txBody>
          <a:bodyPr wrap="none" lIns="360000" tIns="0" rIns="180000" bIns="0" rtlCol="0" anchor="ctr" anchorCtr="0">
            <a:no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Calibri"/>
                <a:cs typeface="Calibri"/>
              </a:rPr>
              <a:t>OBJETIVO GENERAL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13DEACF-4567-93B8-F951-23762B982F4B}"/>
              </a:ext>
            </a:extLst>
          </p:cNvPr>
          <p:cNvGrpSpPr/>
          <p:nvPr/>
        </p:nvGrpSpPr>
        <p:grpSpPr>
          <a:xfrm>
            <a:off x="1435100" y="13286422"/>
            <a:ext cx="18718213" cy="941539"/>
            <a:chOff x="1435100" y="13286422"/>
            <a:chExt cx="18718213" cy="941539"/>
          </a:xfrm>
        </p:grpSpPr>
        <p:sp>
          <p:nvSpPr>
            <p:cNvPr id="10" name="CuadroTexto 9"/>
            <p:cNvSpPr txBox="1"/>
            <p:nvPr/>
          </p:nvSpPr>
          <p:spPr>
            <a:xfrm>
              <a:off x="1435100" y="13286422"/>
              <a:ext cx="3874733" cy="941539"/>
            </a:xfrm>
            <a:prstGeom prst="rect">
              <a:avLst/>
            </a:prstGeom>
            <a:solidFill>
              <a:srgbClr val="604C78"/>
            </a:solidFill>
          </p:spPr>
          <p:txBody>
            <a:bodyPr wrap="none" lIns="360000" tIns="0" rIns="180000" bIns="0" rtlCol="0" anchor="ctr" anchorCtr="0">
              <a:no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  <a:latin typeface="Calibri"/>
                  <a:cs typeface="Calibri"/>
                </a:rPr>
                <a:t>PROPUESTA</a:t>
              </a: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5309833" y="13766075"/>
              <a:ext cx="1484348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FC37C71-FA11-B56F-CE3A-46D1A16843BF}"/>
              </a:ext>
            </a:extLst>
          </p:cNvPr>
          <p:cNvGrpSpPr/>
          <p:nvPr/>
        </p:nvGrpSpPr>
        <p:grpSpPr>
          <a:xfrm>
            <a:off x="1435100" y="23793979"/>
            <a:ext cx="18718213" cy="941539"/>
            <a:chOff x="1435100" y="23793979"/>
            <a:chExt cx="18718213" cy="941539"/>
          </a:xfrm>
        </p:grpSpPr>
        <p:sp>
          <p:nvSpPr>
            <p:cNvPr id="11" name="CuadroTexto 10"/>
            <p:cNvSpPr txBox="1"/>
            <p:nvPr/>
          </p:nvSpPr>
          <p:spPr>
            <a:xfrm>
              <a:off x="1435100" y="23793979"/>
              <a:ext cx="3874733" cy="941539"/>
            </a:xfrm>
            <a:prstGeom prst="rect">
              <a:avLst/>
            </a:prstGeom>
            <a:solidFill>
              <a:srgbClr val="604C78"/>
            </a:solidFill>
          </p:spPr>
          <p:txBody>
            <a:bodyPr wrap="none" lIns="360000" tIns="0" rIns="180000" bIns="0" rtlCol="0" anchor="ctr" anchorCtr="0">
              <a:noAutofit/>
            </a:bodyPr>
            <a:lstStyle/>
            <a:p>
              <a:r>
                <a:rPr lang="es-ES" sz="4000" b="1">
                  <a:solidFill>
                    <a:schemeClr val="bg1"/>
                  </a:solidFill>
                  <a:latin typeface="Calibri"/>
                  <a:cs typeface="Calibri"/>
                </a:rPr>
                <a:t>RESULTADOS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>
              <a:off x="5309833" y="24242658"/>
              <a:ext cx="1484348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uadroTexto 16"/>
          <p:cNvSpPr txBox="1"/>
          <p:nvPr/>
        </p:nvSpPr>
        <p:spPr>
          <a:xfrm>
            <a:off x="12688344" y="1921269"/>
            <a:ext cx="3486383" cy="94955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s-ES" sz="2500" dirty="0">
                <a:solidFill>
                  <a:srgbClr val="604C78"/>
                </a:solidFill>
                <a:latin typeface="Calibri"/>
                <a:cs typeface="Calibri"/>
              </a:rPr>
              <a:t>Estudiante 1</a:t>
            </a:r>
          </a:p>
          <a:p>
            <a:r>
              <a:rPr lang="es-E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Correo estudiante 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6757103" y="1921269"/>
            <a:ext cx="3335704" cy="9495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s-ES" sz="2500" dirty="0">
                <a:solidFill>
                  <a:srgbClr val="604C78"/>
                </a:solidFill>
                <a:latin typeface="Calibri"/>
                <a:cs typeface="Calibri"/>
              </a:rPr>
              <a:t>Estudiante 2</a:t>
            </a:r>
          </a:p>
          <a:p>
            <a:r>
              <a:rPr lang="es-E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Correo estudiante 2</a:t>
            </a:r>
          </a:p>
        </p:txBody>
      </p:sp>
      <p:cxnSp>
        <p:nvCxnSpPr>
          <p:cNvPr id="31" name="Conector recto 30"/>
          <p:cNvCxnSpPr/>
          <p:nvPr/>
        </p:nvCxnSpPr>
        <p:spPr>
          <a:xfrm>
            <a:off x="16364667" y="1778454"/>
            <a:ext cx="0" cy="12351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6D20445-62AF-60F1-C6C3-6D6BCA9AF61E}"/>
              </a:ext>
            </a:extLst>
          </p:cNvPr>
          <p:cNvGrpSpPr/>
          <p:nvPr/>
        </p:nvGrpSpPr>
        <p:grpSpPr>
          <a:xfrm>
            <a:off x="1435100" y="31898858"/>
            <a:ext cx="18718213" cy="941539"/>
            <a:chOff x="1435100" y="31898858"/>
            <a:chExt cx="18718213" cy="941539"/>
          </a:xfrm>
        </p:grpSpPr>
        <p:sp>
          <p:nvSpPr>
            <p:cNvPr id="12" name="CuadroTexto 11"/>
            <p:cNvSpPr txBox="1"/>
            <p:nvPr/>
          </p:nvSpPr>
          <p:spPr>
            <a:xfrm>
              <a:off x="1435100" y="31898858"/>
              <a:ext cx="4666559" cy="941539"/>
            </a:xfrm>
            <a:prstGeom prst="rect">
              <a:avLst/>
            </a:prstGeom>
            <a:solidFill>
              <a:srgbClr val="604C78"/>
            </a:solidFill>
          </p:spPr>
          <p:txBody>
            <a:bodyPr wrap="none" lIns="360000" tIns="0" rIns="180000" bIns="0" rtlCol="0" anchor="ctr" anchorCtr="0">
              <a:no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  <a:latin typeface="Calibri"/>
                  <a:cs typeface="Calibri"/>
                </a:rPr>
                <a:t>CONCLUSIONES</a:t>
              </a:r>
            </a:p>
          </p:txBody>
        </p:sp>
        <p:cxnSp>
          <p:nvCxnSpPr>
            <p:cNvPr id="3" name="Conector recto 14">
              <a:extLst>
                <a:ext uri="{FF2B5EF4-FFF2-40B4-BE49-F238E27FC236}">
                  <a16:creationId xmlns:a16="http://schemas.microsoft.com/office/drawing/2014/main" id="{BAA026F4-DD70-C091-3602-F66FD4D5A305}"/>
                </a:ext>
              </a:extLst>
            </p:cNvPr>
            <p:cNvCxnSpPr/>
            <p:nvPr/>
          </p:nvCxnSpPr>
          <p:spPr>
            <a:xfrm>
              <a:off x="5309833" y="32363381"/>
              <a:ext cx="1484348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green square with a white line and a heart&#10;&#10;Description automatically generated with low confidence">
            <a:extLst>
              <a:ext uri="{FF2B5EF4-FFF2-40B4-BE49-F238E27FC236}">
                <a16:creationId xmlns:a16="http://schemas.microsoft.com/office/drawing/2014/main" id="{62D1B699-2E23-7C01-7668-BDF4B357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725" y="40073792"/>
            <a:ext cx="2303160" cy="2280643"/>
          </a:xfrm>
          <a:prstGeom prst="rect">
            <a:avLst/>
          </a:prstGeom>
        </p:spPr>
      </p:pic>
      <p:pic>
        <p:nvPicPr>
          <p:cNvPr id="43" name="Picture 42" descr="A picture containing design, text, screenshot&#10;&#10;Description automatically generated">
            <a:extLst>
              <a:ext uri="{FF2B5EF4-FFF2-40B4-BE49-F238E27FC236}">
                <a16:creationId xmlns:a16="http://schemas.microsoft.com/office/drawing/2014/main" id="{6BCEC8E1-B255-3DDB-CB51-8BDF8977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808" y="40073792"/>
            <a:ext cx="2279126" cy="2279258"/>
          </a:xfrm>
          <a:prstGeom prst="rect">
            <a:avLst/>
          </a:prstGeom>
        </p:spPr>
      </p:pic>
      <p:pic>
        <p:nvPicPr>
          <p:cNvPr id="86" name="Picture 85" descr="A white bird with a branch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40ECDB1A-20AA-C247-E910-32D4C55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6" y="40073792"/>
            <a:ext cx="2279126" cy="2279258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2D78880-C0CB-CE84-86DA-2F184F4175DE}"/>
              </a:ext>
            </a:extLst>
          </p:cNvPr>
          <p:cNvCxnSpPr/>
          <p:nvPr/>
        </p:nvCxnSpPr>
        <p:spPr>
          <a:xfrm flipH="1">
            <a:off x="6597133" y="1726016"/>
            <a:ext cx="7621" cy="1221733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5FD9E5B-F496-6C9D-42C2-D3F981FC9339}"/>
              </a:ext>
            </a:extLst>
          </p:cNvPr>
          <p:cNvCxnSpPr>
            <a:cxnSpLocks/>
          </p:cNvCxnSpPr>
          <p:nvPr/>
        </p:nvCxnSpPr>
        <p:spPr>
          <a:xfrm>
            <a:off x="12577201" y="40157863"/>
            <a:ext cx="8427" cy="2189889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8">
            <a:extLst>
              <a:ext uri="{FF2B5EF4-FFF2-40B4-BE49-F238E27FC236}">
                <a16:creationId xmlns:a16="http://schemas.microsoft.com/office/drawing/2014/main" id="{F35F2605-3105-C30D-229E-6350F07B3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478" y="1656208"/>
            <a:ext cx="2743805" cy="137264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9300691-45F3-1F04-4A57-7DB20AB8767C}"/>
              </a:ext>
            </a:extLst>
          </p:cNvPr>
          <p:cNvSpPr txBox="1"/>
          <p:nvPr/>
        </p:nvSpPr>
        <p:spPr>
          <a:xfrm>
            <a:off x="595033" y="3089993"/>
            <a:ext cx="93476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i="1" dirty="0">
                <a:solidFill>
                  <a:srgbClr val="604C78"/>
                </a:solidFill>
                <a:latin typeface="Calibri"/>
                <a:cs typeface="Calibri"/>
              </a:rPr>
              <a:t>La ESPOL promueve los Objetivos de Desarrollo Sostenible</a:t>
            </a:r>
          </a:p>
        </p:txBody>
      </p:sp>
      <p:pic>
        <p:nvPicPr>
          <p:cNvPr id="22" name="Imagen 22" descr="Logotipo&#10;&#10;Descripción generada automáticamente">
            <a:extLst>
              <a:ext uri="{FF2B5EF4-FFF2-40B4-BE49-F238E27FC236}">
                <a16:creationId xmlns:a16="http://schemas.microsoft.com/office/drawing/2014/main" id="{DFCA71C4-F3A2-FFCB-610D-956AB1FF9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86" y="1641087"/>
            <a:ext cx="5801464" cy="1359913"/>
          </a:xfrm>
          <a:prstGeom prst="rect">
            <a:avLst/>
          </a:prstGeom>
        </p:spPr>
      </p:pic>
      <p:pic>
        <p:nvPicPr>
          <p:cNvPr id="5" name="Imagen 28">
            <a:extLst>
              <a:ext uri="{FF2B5EF4-FFF2-40B4-BE49-F238E27FC236}">
                <a16:creationId xmlns:a16="http://schemas.microsoft.com/office/drawing/2014/main" id="{75F57D5D-6B18-D5A8-31A2-75C967802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545" y="40674875"/>
            <a:ext cx="6733614" cy="11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0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98F25-9A0D-86EC-054B-07D5AF4E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cs typeface="Calibri"/>
              </a:rPr>
              <a:t>Recursos gráficos </a:t>
            </a:r>
          </a:p>
        </p:txBody>
      </p:sp>
      <p:pic>
        <p:nvPicPr>
          <p:cNvPr id="5" name="Picture 4" descr="A picture containing text, font, graphics, red&#10;&#10;Description automatically generated">
            <a:extLst>
              <a:ext uri="{FF2B5EF4-FFF2-40B4-BE49-F238E27FC236}">
                <a16:creationId xmlns:a16="http://schemas.microsoft.com/office/drawing/2014/main" id="{8270EE45-8323-A5AD-BA72-27CBAAEE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126" y="16591532"/>
            <a:ext cx="2291263" cy="2265619"/>
          </a:xfrm>
          <a:prstGeom prst="rect">
            <a:avLst/>
          </a:prstGeom>
        </p:spPr>
      </p:pic>
      <p:pic>
        <p:nvPicPr>
          <p:cNvPr id="6" name="Picture 5" descr="A picture containing text, design, logo, font&#10;&#10;Description automatically generated">
            <a:extLst>
              <a:ext uri="{FF2B5EF4-FFF2-40B4-BE49-F238E27FC236}">
                <a16:creationId xmlns:a16="http://schemas.microsoft.com/office/drawing/2014/main" id="{31577423-1441-9D8A-CD85-B16EA6282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63" y="16590963"/>
            <a:ext cx="2291774" cy="2266066"/>
          </a:xfrm>
          <a:prstGeom prst="rect">
            <a:avLst/>
          </a:prstGeom>
        </p:spPr>
      </p:pic>
      <p:pic>
        <p:nvPicPr>
          <p:cNvPr id="7" name="Picture 6" descr="A green square with a white line and a heart&#10;&#10;Description automatically generated with low confidence">
            <a:extLst>
              <a:ext uri="{FF2B5EF4-FFF2-40B4-BE49-F238E27FC236}">
                <a16:creationId xmlns:a16="http://schemas.microsoft.com/office/drawing/2014/main" id="{FCD82A12-B1F8-D318-CA75-2F18EA95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588" y="16590963"/>
            <a:ext cx="2265929" cy="2266066"/>
          </a:xfrm>
          <a:prstGeom prst="rect">
            <a:avLst/>
          </a:prstGeom>
        </p:spPr>
      </p:pic>
      <p:pic>
        <p:nvPicPr>
          <p:cNvPr id="8" name="Picture 7" descr="A red sign with a book and a pencil&#10;&#10;Description automatically generated with low confidence">
            <a:extLst>
              <a:ext uri="{FF2B5EF4-FFF2-40B4-BE49-F238E27FC236}">
                <a16:creationId xmlns:a16="http://schemas.microsoft.com/office/drawing/2014/main" id="{8880C063-8B0C-DF4F-9998-629514D1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7016" y="16591532"/>
            <a:ext cx="2267227" cy="2265619"/>
          </a:xfrm>
          <a:prstGeom prst="rect">
            <a:avLst/>
          </a:prstGeom>
        </p:spPr>
      </p:pic>
      <p:pic>
        <p:nvPicPr>
          <p:cNvPr id="9" name="Picture 8" descr="A picture containing text, font, logo, screenshot&#10;&#10;Description automatically generated">
            <a:extLst>
              <a:ext uri="{FF2B5EF4-FFF2-40B4-BE49-F238E27FC236}">
                <a16:creationId xmlns:a16="http://schemas.microsoft.com/office/drawing/2014/main" id="{4509AC4B-938C-185E-154B-BEABDD11E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925" y="19685000"/>
            <a:ext cx="2291774" cy="2290096"/>
          </a:xfrm>
          <a:prstGeom prst="rect">
            <a:avLst/>
          </a:prstGeom>
        </p:spPr>
      </p:pic>
      <p:pic>
        <p:nvPicPr>
          <p:cNvPr id="10" name="Picture 9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BB59780D-F3CF-791A-FFE6-BA8C55F2B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438" y="19685000"/>
            <a:ext cx="2289964" cy="2290096"/>
          </a:xfrm>
          <a:prstGeom prst="rect">
            <a:avLst/>
          </a:prstGeom>
        </p:spPr>
      </p:pic>
      <p:pic>
        <p:nvPicPr>
          <p:cNvPr id="11" name="Picture 10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45BDC2F6-2083-57F6-EA24-161EAE7C2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4700" y="19685000"/>
            <a:ext cx="2290186" cy="2290096"/>
          </a:xfrm>
          <a:prstGeom prst="rect">
            <a:avLst/>
          </a:prstGeom>
        </p:spPr>
      </p:pic>
      <p:pic>
        <p:nvPicPr>
          <p:cNvPr id="12" name="Picture 1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1F517BD-93AF-2E90-AEDC-2691569D2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8738" y="19685000"/>
            <a:ext cx="2290186" cy="2290096"/>
          </a:xfrm>
          <a:prstGeom prst="rect">
            <a:avLst/>
          </a:prstGeom>
        </p:spPr>
      </p:pic>
      <p:pic>
        <p:nvPicPr>
          <p:cNvPr id="13" name="Picture 12" descr="A picture containing design, text, screenshot&#10;&#10;Description automatically generated">
            <a:extLst>
              <a:ext uri="{FF2B5EF4-FFF2-40B4-BE49-F238E27FC236}">
                <a16:creationId xmlns:a16="http://schemas.microsoft.com/office/drawing/2014/main" id="{249E29B2-519F-3FF8-D2E7-AB5A1E093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3925" y="22842538"/>
            <a:ext cx="2291774" cy="2290096"/>
          </a:xfrm>
          <a:prstGeom prst="rect">
            <a:avLst/>
          </a:prstGeom>
        </p:spPr>
      </p:pic>
      <p:pic>
        <p:nvPicPr>
          <p:cNvPr id="14" name="Picture 1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00FA0B5-9289-AC19-86AC-AFC8E4E352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0663" y="22842538"/>
            <a:ext cx="2291774" cy="2290096"/>
          </a:xfrm>
          <a:prstGeom prst="rect">
            <a:avLst/>
          </a:prstGeom>
        </p:spPr>
      </p:pic>
      <p:pic>
        <p:nvPicPr>
          <p:cNvPr id="15" name="Picture 14" descr="A picture containing text, font, design, screenshot&#10;&#10;Description automatically generated">
            <a:extLst>
              <a:ext uri="{FF2B5EF4-FFF2-40B4-BE49-F238E27FC236}">
                <a16:creationId xmlns:a16="http://schemas.microsoft.com/office/drawing/2014/main" id="{DCF1EF6A-7C71-39E5-B092-65F1B286C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4700" y="22842538"/>
            <a:ext cx="2291774" cy="2290096"/>
          </a:xfrm>
          <a:prstGeom prst="rect">
            <a:avLst/>
          </a:prstGeom>
        </p:spPr>
      </p:pic>
      <p:pic>
        <p:nvPicPr>
          <p:cNvPr id="16" name="Picture 15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B0DDDC6E-01D9-A13D-ADF6-3C7CC767D5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8738" y="22842538"/>
            <a:ext cx="2291551" cy="2290096"/>
          </a:xfrm>
          <a:prstGeom prst="rect">
            <a:avLst/>
          </a:prstGeom>
        </p:spPr>
      </p:pic>
      <p:pic>
        <p:nvPicPr>
          <p:cNvPr id="17" name="Picture 16" descr="A picture containing text, mammal, graphics, logo&#10;&#10;Description automatically generated">
            <a:extLst>
              <a:ext uri="{FF2B5EF4-FFF2-40B4-BE49-F238E27FC236}">
                <a16:creationId xmlns:a16="http://schemas.microsoft.com/office/drawing/2014/main" id="{2B55632B-036B-6FFE-DF24-EE6BD10F03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3925" y="26000075"/>
            <a:ext cx="2293361" cy="2290096"/>
          </a:xfrm>
          <a:prstGeom prst="rect">
            <a:avLst/>
          </a:prstGeom>
        </p:spPr>
      </p:pic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0F7479A-2C06-602A-E2A2-AA99094CB2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9075" y="26000075"/>
            <a:ext cx="2293361" cy="2290096"/>
          </a:xfrm>
          <a:prstGeom prst="rect">
            <a:avLst/>
          </a:prstGeom>
        </p:spPr>
      </p:pic>
      <p:pic>
        <p:nvPicPr>
          <p:cNvPr id="19" name="Picture 18" descr="A green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A256C43-4124-F0D8-517F-AC63C89FC2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03113" y="26000075"/>
            <a:ext cx="2293361" cy="2290096"/>
          </a:xfrm>
          <a:prstGeom prst="rect">
            <a:avLst/>
          </a:prstGeom>
        </p:spPr>
      </p:pic>
      <p:pic>
        <p:nvPicPr>
          <p:cNvPr id="20" name="Picture 19" descr="A white bird with a branch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0B4849C9-DF5D-F2E9-11A0-6EB73AEA4C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98738" y="26000075"/>
            <a:ext cx="2291551" cy="2290096"/>
          </a:xfrm>
          <a:prstGeom prst="rect">
            <a:avLst/>
          </a:prstGeom>
        </p:spPr>
      </p:pic>
      <p:pic>
        <p:nvPicPr>
          <p:cNvPr id="21" name="Picture 20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2FDF8D26-2CB5-B23E-765C-8946F55421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6808" y="29113851"/>
            <a:ext cx="2291262" cy="2289649"/>
          </a:xfrm>
          <a:prstGeom prst="rect">
            <a:avLst/>
          </a:prstGeom>
        </p:spPr>
      </p:pic>
      <p:pic>
        <p:nvPicPr>
          <p:cNvPr id="40" name="Imagen 18" descr="Texto&#10;&#10;Descripción generada automáticamente">
            <a:extLst>
              <a:ext uri="{FF2B5EF4-FFF2-40B4-BE49-F238E27FC236}">
                <a16:creationId xmlns:a16="http://schemas.microsoft.com/office/drawing/2014/main" id="{F8E3DE70-82F5-B5BC-11DC-0465548606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57376" y="29558669"/>
            <a:ext cx="2743805" cy="1372642"/>
          </a:xfrm>
          <a:prstGeom prst="rect">
            <a:avLst/>
          </a:prstGeom>
        </p:spPr>
      </p:pic>
      <p:pic>
        <p:nvPicPr>
          <p:cNvPr id="4" name="Imagen 21">
            <a:extLst>
              <a:ext uri="{FF2B5EF4-FFF2-40B4-BE49-F238E27FC236}">
                <a16:creationId xmlns:a16="http://schemas.microsoft.com/office/drawing/2014/main" id="{2560AF14-E3BE-11A8-00EE-D2B4A347C7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5684" y="10029070"/>
            <a:ext cx="6733614" cy="1136052"/>
          </a:xfrm>
          <a:prstGeom prst="rect">
            <a:avLst/>
          </a:prstGeom>
        </p:spPr>
      </p:pic>
      <p:pic>
        <p:nvPicPr>
          <p:cNvPr id="22" name="Imagen 22" descr="Logotipo&#10;&#10;Descripción generada automáticamente">
            <a:extLst>
              <a:ext uri="{FF2B5EF4-FFF2-40B4-BE49-F238E27FC236}">
                <a16:creationId xmlns:a16="http://schemas.microsoft.com/office/drawing/2014/main" id="{E125F4A4-036E-AA54-711E-EFDD5F0F508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11499" y="10021521"/>
            <a:ext cx="6733614" cy="1151153"/>
          </a:xfrm>
          <a:prstGeom prst="rect">
            <a:avLst/>
          </a:prstGeom>
        </p:spPr>
      </p:pic>
      <p:pic>
        <p:nvPicPr>
          <p:cNvPr id="23" name="Imagen 23" descr="Logotipo&#10;&#10;Descripción generada automáticamente">
            <a:extLst>
              <a:ext uri="{FF2B5EF4-FFF2-40B4-BE49-F238E27FC236}">
                <a16:creationId xmlns:a16="http://schemas.microsoft.com/office/drawing/2014/main" id="{4813BB37-16EA-0C4A-E664-1DA5EAEEAA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05684" y="8771976"/>
            <a:ext cx="6733614" cy="1151153"/>
          </a:xfrm>
          <a:prstGeom prst="rect">
            <a:avLst/>
          </a:prstGeom>
        </p:spPr>
      </p:pic>
      <p:pic>
        <p:nvPicPr>
          <p:cNvPr id="24" name="Imagen 24" descr="Logotipo&#10;&#10;Descripción generada automáticamente">
            <a:extLst>
              <a:ext uri="{FF2B5EF4-FFF2-40B4-BE49-F238E27FC236}">
                <a16:creationId xmlns:a16="http://schemas.microsoft.com/office/drawing/2014/main" id="{D4196A64-36DF-1012-FA2B-ACA429C0F9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11499" y="7610632"/>
            <a:ext cx="6156775" cy="1166988"/>
          </a:xfrm>
          <a:prstGeom prst="rect">
            <a:avLst/>
          </a:prstGeom>
        </p:spPr>
      </p:pic>
      <p:pic>
        <p:nvPicPr>
          <p:cNvPr id="25" name="Imagen 2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4FDD593-34A6-457E-E731-93CBD8E5C4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11499" y="8949023"/>
            <a:ext cx="6156775" cy="1061389"/>
          </a:xfrm>
          <a:prstGeom prst="rect">
            <a:avLst/>
          </a:prstGeom>
        </p:spPr>
      </p:pic>
      <p:pic>
        <p:nvPicPr>
          <p:cNvPr id="26" name="Imagen 26">
            <a:extLst>
              <a:ext uri="{FF2B5EF4-FFF2-40B4-BE49-F238E27FC236}">
                <a16:creationId xmlns:a16="http://schemas.microsoft.com/office/drawing/2014/main" id="{6D5105B3-C8AA-72B6-F51F-3150FE287DA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05683" y="11118252"/>
            <a:ext cx="6733614" cy="1168423"/>
          </a:xfrm>
          <a:prstGeom prst="rect">
            <a:avLst/>
          </a:prstGeom>
        </p:spPr>
      </p:pic>
      <p:pic>
        <p:nvPicPr>
          <p:cNvPr id="27" name="Imagen 27" descr="Logotipo&#10;&#10;Descripción generada automáticamente">
            <a:extLst>
              <a:ext uri="{FF2B5EF4-FFF2-40B4-BE49-F238E27FC236}">
                <a16:creationId xmlns:a16="http://schemas.microsoft.com/office/drawing/2014/main" id="{60BAB8C2-ECB8-D0AA-0D9D-A63A48B1BBB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11499" y="11118252"/>
            <a:ext cx="6733614" cy="1168423"/>
          </a:xfrm>
          <a:prstGeom prst="rect">
            <a:avLst/>
          </a:prstGeom>
        </p:spPr>
      </p:pic>
      <p:pic>
        <p:nvPicPr>
          <p:cNvPr id="28" name="Imagen 28">
            <a:extLst>
              <a:ext uri="{FF2B5EF4-FFF2-40B4-BE49-F238E27FC236}">
                <a16:creationId xmlns:a16="http://schemas.microsoft.com/office/drawing/2014/main" id="{67AADD21-46FA-E55B-32D9-EE8A4B9D3A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05684" y="7513889"/>
            <a:ext cx="6733614" cy="1168238"/>
          </a:xfrm>
          <a:prstGeom prst="rect">
            <a:avLst/>
          </a:prstGeom>
        </p:spPr>
      </p:pic>
      <p:pic>
        <p:nvPicPr>
          <p:cNvPr id="30" name="Imagen 22" descr="Logotipo&#10;&#10;Descripción generada automáticamente">
            <a:extLst>
              <a:ext uri="{FF2B5EF4-FFF2-40B4-BE49-F238E27FC236}">
                <a16:creationId xmlns:a16="http://schemas.microsoft.com/office/drawing/2014/main" id="{6F0D086A-6EF2-4C75-3A19-25D036B7E6D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44110" y="12935046"/>
            <a:ext cx="5801464" cy="13599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CD1FD76-AEAF-2F79-1A62-9788ADFF5E1B}"/>
              </a:ext>
            </a:extLst>
          </p:cNvPr>
          <p:cNvSpPr txBox="1"/>
          <p:nvPr/>
        </p:nvSpPr>
        <p:spPr>
          <a:xfrm>
            <a:off x="2018045" y="32889341"/>
            <a:ext cx="15015221" cy="7617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ea typeface="Calibri"/>
                <a:cs typeface="Calibri"/>
              </a:rPr>
              <a:t>Indicaciones generales: </a:t>
            </a:r>
          </a:p>
          <a:p>
            <a:endParaRPr lang="es-ES" dirty="0">
              <a:ea typeface="Calibri"/>
              <a:cs typeface="Calibri"/>
            </a:endParaRPr>
          </a:p>
          <a:p>
            <a:pPr marL="1143000" indent="-1143000">
              <a:buFont typeface="Arial"/>
              <a:buChar char="•"/>
            </a:pPr>
            <a:r>
              <a:rPr lang="es-ES" sz="5400" dirty="0">
                <a:ea typeface="Calibri"/>
                <a:cs typeface="Calibri"/>
              </a:rPr>
              <a:t>Respetar formato (colores y forma). </a:t>
            </a:r>
          </a:p>
          <a:p>
            <a:pPr marL="1143000" indent="-1143000">
              <a:buFont typeface="Arial"/>
              <a:buChar char="•"/>
            </a:pPr>
            <a:r>
              <a:rPr lang="es-ES" sz="5400" dirty="0">
                <a:ea typeface="Calibri"/>
                <a:cs typeface="Calibri"/>
              </a:rPr>
              <a:t>En la sección de ODS debe incluir a los que hace referencia el proyecto.</a:t>
            </a:r>
          </a:p>
          <a:p>
            <a:pPr marL="1143000" indent="-1143000">
              <a:buFont typeface="Arial"/>
              <a:buChar char="•"/>
            </a:pPr>
            <a:r>
              <a:rPr lang="es-ES" sz="5400" dirty="0">
                <a:cs typeface="Calibri"/>
              </a:rPr>
              <a:t>En caso de impresión,</a:t>
            </a:r>
            <a:r>
              <a:rPr lang="es-ES" sz="5400" dirty="0">
                <a:ea typeface="+mn-lt"/>
                <a:cs typeface="+mn-lt"/>
              </a:rPr>
              <a:t> p</a:t>
            </a:r>
            <a:r>
              <a:rPr lang="es-EC" sz="5400" dirty="0" err="1">
                <a:ea typeface="+mn-lt"/>
                <a:cs typeface="+mn-lt"/>
              </a:rPr>
              <a:t>oster</a:t>
            </a:r>
            <a:r>
              <a:rPr lang="es-EC" sz="5400" dirty="0">
                <a:ea typeface="+mn-lt"/>
                <a:cs typeface="+mn-lt"/>
              </a:rPr>
              <a:t> impreso en material cintra de vinil.</a:t>
            </a:r>
            <a:endParaRPr lang="es-ES" sz="5400" dirty="0">
              <a:ea typeface="Calibri"/>
              <a:cs typeface="Calibri"/>
            </a:endParaRPr>
          </a:p>
          <a:p>
            <a:endParaRPr lang="es-E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253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E0023CC0CA224EAC112BDA9A7D2C14" ma:contentTypeVersion="36" ma:contentTypeDescription="Crear nuevo documento." ma:contentTypeScope="" ma:versionID="150a9a5dac0f1e8ff1440feb4fe791e2">
  <xsd:schema xmlns:xsd="http://www.w3.org/2001/XMLSchema" xmlns:xs="http://www.w3.org/2001/XMLSchema" xmlns:p="http://schemas.microsoft.com/office/2006/metadata/properties" xmlns:ns3="cb51b3ba-bccd-4ccf-a31c-a4b11acdb82f" xmlns:ns4="73e2914b-d129-4226-9511-f79c00e7c562" targetNamespace="http://schemas.microsoft.com/office/2006/metadata/properties" ma:root="true" ma:fieldsID="49a4e066d48a5430afce83f1e77c9c2c" ns3:_="" ns4:_="">
    <xsd:import namespace="cb51b3ba-bccd-4ccf-a31c-a4b11acdb82f"/>
    <xsd:import namespace="73e2914b-d129-4226-9511-f79c00e7c562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ingHintHash" minOccurs="0"/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1b3ba-bccd-4ccf-a31c-a4b11acdb82f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9" nillable="true" ma:displayName="Hash de la sugerencia para compartir" ma:description="" ma:hidden="true" ma:internalName="SharingHintHash" ma:readOnly="true">
      <xsd:simpleType>
        <xsd:restriction base="dms:Text"/>
      </xsd:simpleType>
    </xsd:element>
    <xsd:element name="SharedWithUsers" ma:index="10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2914b-d129-4226-9511-f79c00e7c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msChannelId" ma:index="19" nillable="true" ma:displayName="Teams Channel Id" ma:internalName="TeamsChannelId">
      <xsd:simpleType>
        <xsd:restriction base="dms:Text"/>
      </xsd:simpleType>
    </xsd:element>
    <xsd:element name="Owner" ma:index="2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1" nillable="true" ma:displayName="Math Settings" ma:internalName="Math_Settings">
      <xsd:simpleType>
        <xsd:restriction base="dms:Text"/>
      </xsd:simple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3" nillable="true" ma:displayName="Is Collaboration Space Locked" ma:internalName="Is_Collaboration_Space_Locked">
      <xsd:simpleType>
        <xsd:restriction base="dms:Boolean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  <xsd:element name="MediaServiceAutoTags" ma:index="37" nillable="true" ma:displayName="Tags" ma:internalName="MediaServiceAutoTags" ma:readOnly="true">
      <xsd:simpleType>
        <xsd:restriction base="dms:Text"/>
      </xsd:simple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73e2914b-d129-4226-9511-f79c00e7c562" xsi:nil="true"/>
    <NotebookType xmlns="73e2914b-d129-4226-9511-f79c00e7c562" xsi:nil="true"/>
    <Students xmlns="73e2914b-d129-4226-9511-f79c00e7c562">
      <UserInfo>
        <DisplayName/>
        <AccountId xsi:nil="true"/>
        <AccountType/>
      </UserInfo>
    </Students>
    <AppVersion xmlns="73e2914b-d129-4226-9511-f79c00e7c562" xsi:nil="true"/>
    <IsNotebookLocked xmlns="73e2914b-d129-4226-9511-f79c00e7c562" xsi:nil="true"/>
    <Self_Registration_Enabled xmlns="73e2914b-d129-4226-9511-f79c00e7c562" xsi:nil="true"/>
    <Teachers xmlns="73e2914b-d129-4226-9511-f79c00e7c562">
      <UserInfo>
        <DisplayName/>
        <AccountId xsi:nil="true"/>
        <AccountType/>
      </UserInfo>
    </Teachers>
    <Student_Groups xmlns="73e2914b-d129-4226-9511-f79c00e7c562">
      <UserInfo>
        <DisplayName/>
        <AccountId xsi:nil="true"/>
        <AccountType/>
      </UserInfo>
    </Student_Groups>
    <LMS_Mappings xmlns="73e2914b-d129-4226-9511-f79c00e7c562" xsi:nil="true"/>
    <Invited_Students xmlns="73e2914b-d129-4226-9511-f79c00e7c562" xsi:nil="true"/>
    <Is_Collaboration_Space_Locked xmlns="73e2914b-d129-4226-9511-f79c00e7c562" xsi:nil="true"/>
    <_activity xmlns="73e2914b-d129-4226-9511-f79c00e7c562" xsi:nil="true"/>
    <Math_Settings xmlns="73e2914b-d129-4226-9511-f79c00e7c562" xsi:nil="true"/>
    <TeamsChannelId xmlns="73e2914b-d129-4226-9511-f79c00e7c562" xsi:nil="true"/>
    <DefaultSectionNames xmlns="73e2914b-d129-4226-9511-f79c00e7c562" xsi:nil="true"/>
    <Has_Teacher_Only_SectionGroup xmlns="73e2914b-d129-4226-9511-f79c00e7c562" xsi:nil="true"/>
    <FolderType xmlns="73e2914b-d129-4226-9511-f79c00e7c562" xsi:nil="true"/>
    <Distribution_Groups xmlns="73e2914b-d129-4226-9511-f79c00e7c562" xsi:nil="true"/>
    <Invited_Teachers xmlns="73e2914b-d129-4226-9511-f79c00e7c562" xsi:nil="true"/>
    <CultureName xmlns="73e2914b-d129-4226-9511-f79c00e7c562" xsi:nil="true"/>
    <Owner xmlns="73e2914b-d129-4226-9511-f79c00e7c562">
      <UserInfo>
        <DisplayName/>
        <AccountId xsi:nil="true"/>
        <AccountType/>
      </UserInfo>
    </Own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536CC6-AD5F-47A7-BFC9-5FD42B55E0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51b3ba-bccd-4ccf-a31c-a4b11acdb82f"/>
    <ds:schemaRef ds:uri="73e2914b-d129-4226-9511-f79c00e7c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07AC3E-9005-4D0C-B0E8-8C33552DC10B}">
  <ds:schemaRefs>
    <ds:schemaRef ds:uri="73e2914b-d129-4226-9511-f79c00e7c562"/>
    <ds:schemaRef ds:uri="http://schemas.microsoft.com/office/2006/metadata/properties"/>
    <ds:schemaRef ds:uri="cb51b3ba-bccd-4ccf-a31c-a4b11acdb82f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C95FF3D-A473-4D5A-BED2-6A4D3734D2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33</Words>
  <Application>Microsoft Office PowerPoint</Application>
  <PresentationFormat>Personalizado</PresentationFormat>
  <Paragraphs>18</Paragraphs>
  <Slides>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5" baseType="lpstr">
      <vt:lpstr>Arial</vt:lpstr>
      <vt:lpstr>Calibri</vt:lpstr>
      <vt:lpstr>Tema de Office</vt:lpstr>
      <vt:lpstr>Presentación de PowerPoint</vt:lpstr>
      <vt:lpstr>Recursos gráficos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espol;Frederick Alexander Farfan Jijon;Jairo Paolo Caicedo Herrera</dc:creator>
  <cp:keywords>Materia integradora;Radiografía Empresarial;póster</cp:keywords>
  <cp:lastModifiedBy>Alexandra Espana Salinas Palma</cp:lastModifiedBy>
  <cp:revision>285</cp:revision>
  <dcterms:created xsi:type="dcterms:W3CDTF">2018-07-17T13:46:25Z</dcterms:created>
  <dcterms:modified xsi:type="dcterms:W3CDTF">2023-06-06T13:14:00Z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0x010100C5E0023CC0CA224EAC112BDA9A7D2C14</vt:lpwstr>
  </property>
</Properties>
</file>