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6AA6"/>
    <a:srgbClr val="604C78"/>
    <a:srgbClr val="E05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40" d="100"/>
          <a:sy n="40" d="100"/>
        </p:scale>
        <p:origin x="702" y="30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15/04/2020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20726" y="4313561"/>
            <a:ext cx="20158074" cy="2112987"/>
          </a:xfrm>
          <a:prstGeom prst="rect">
            <a:avLst/>
          </a:prstGeom>
          <a:solidFill>
            <a:srgbClr val="604C78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604C78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435100" y="2013302"/>
            <a:ext cx="5760000" cy="70018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2688344" y="1921269"/>
            <a:ext cx="3486383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espol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6757103" y="1921269"/>
            <a:ext cx="3335704" cy="9495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</a:t>
            </a:r>
            <a:r>
              <a:rPr lang="es-ES" sz="2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espol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531109" y="1921269"/>
            <a:ext cx="3269211" cy="9495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rgbClr val="604C78"/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 espol</a:t>
            </a:r>
          </a:p>
        </p:txBody>
      </p:sp>
      <p:cxnSp>
        <p:nvCxnSpPr>
          <p:cNvPr id="22" name="Conector recto 21"/>
          <p:cNvCxnSpPr/>
          <p:nvPr/>
        </p:nvCxnSpPr>
        <p:spPr>
          <a:xfrm>
            <a:off x="12274586" y="1778454"/>
            <a:ext cx="0" cy="12351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16364667" y="1778454"/>
            <a:ext cx="0" cy="123518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435100" y="8388703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wisi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enim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minim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veniam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quis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nostrud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exerci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tation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ullamcorper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suscipit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lobortis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nisl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ut.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435100" y="12553529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435100" y="38433864"/>
            <a:ext cx="8997950" cy="32316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435100" y="16798017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435100" y="28486642"/>
            <a:ext cx="8997950" cy="18466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 err="1">
                <a:solidFill>
                  <a:srgbClr val="595959"/>
                </a:solidFill>
                <a:cs typeface="Calibri"/>
              </a:rPr>
              <a:t>Lorem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ipsum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sit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amet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adipiscing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elit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nonummy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nibh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euismod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tincidunt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laoreet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dolore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aliquam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erat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volutpat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wisi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enim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ad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minim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veniam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,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quis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3000" dirty="0" err="1">
                <a:solidFill>
                  <a:srgbClr val="595959"/>
                </a:solidFill>
                <a:cs typeface="Calibri"/>
              </a:rPr>
              <a:t>nostrud</a:t>
            </a:r>
            <a:r>
              <a:rPr lang="es-ES" sz="3000" dirty="0">
                <a:solidFill>
                  <a:srgbClr val="595959"/>
                </a:solidFill>
                <a:cs typeface="Calibri"/>
              </a:rPr>
              <a:t>. 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1155363" y="38433864"/>
            <a:ext cx="8997950" cy="32316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Lorem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ipsum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dolor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amet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consectetuer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adipiscing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elit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sed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nonummy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nibh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euismod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tincidunt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ut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laoreet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dolore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magna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aliquam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erat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s-ES" sz="3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volutpat</a:t>
            </a: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 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261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Paul Castro</cp:lastModifiedBy>
  <cp:revision>16</cp:revision>
  <dcterms:created xsi:type="dcterms:W3CDTF">2018-07-17T13:46:25Z</dcterms:created>
  <dcterms:modified xsi:type="dcterms:W3CDTF">2020-04-15T16:29:04Z</dcterms:modified>
</cp:coreProperties>
</file>